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Capacity Risk Infrastructure — Denys (38 days)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841248"/>
            <a:ext cx="111556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932688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X = highest sustainable cognitive bandwidth before measurable physiological degradation. H.U.L.K. governs and reports envelope state transitions.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383280" cy="114300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1F2A4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1508760"/>
            <a:ext cx="3054096" cy="6286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92.1%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13232" y="2103120"/>
            <a:ext cx="3054096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Time-at-X (2 SD boundary + Readiness&lt;70)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0" y="1417320"/>
            <a:ext cx="3383280" cy="114300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1F2A4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79392" y="1508760"/>
            <a:ext cx="3054096" cy="6286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35/38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4279392" y="2103120"/>
            <a:ext cx="3054096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days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680960" y="1417320"/>
            <a:ext cx="4023360" cy="1143000"/>
          </a:xfrm>
          <a:prstGeom prst="roundRect">
            <a:avLst/>
          </a:prstGeom>
          <a:solidFill>
            <a:srgbClr val="121826"/>
          </a:solidFill>
          <a:ln w="12700">
            <a:solidFill>
              <a:srgbClr val="1F2A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45552" y="1508760"/>
            <a:ext cx="3694176" cy="6286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7845552" y="2103120"/>
            <a:ext cx="3694176" cy="4000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Degradation days (Dec 28, Jan 1, Jan 15)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2697480"/>
            <a:ext cx="5394960" cy="2331720"/>
          </a:xfrm>
          <a:prstGeom prst="roundRect">
            <a:avLst/>
          </a:prstGeom>
          <a:solidFill>
            <a:srgbClr val="101522"/>
          </a:solidFill>
          <a:ln w="12700">
            <a:solidFill>
              <a:srgbClr val="1F2A4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283464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Rigorous boundary + composite index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7240" y="3127248"/>
            <a:ext cx="49377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Degradation trigger (daily):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HRV &lt; (14-day rolling mean − 2σ)  OR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Readiness Score &lt; 70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Composite Index (CI):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= 0.35·z(HRV) + 0.45·z(Readiness) + 0.20·z(SleepHours)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coloring (for timeline):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GREEN: Stable + CI ≥ 0.5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YELLOW: Stable + 0 ≤ CI &lt; 0.5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ORANGE: Stable + CI &lt; 0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RED: Degraded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172200" y="2697480"/>
            <a:ext cx="5532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check (legacy drift heuristic)</a:t>
            </a:r>
            <a:endParaRPr lang="en-US" sz="1400" dirty="0"/>
          </a:p>
        </p:txBody>
      </p:sp>
      <p:pic>
        <p:nvPicPr>
          <p:cNvPr id="18" name="Image 0" descr="/mnt/data/time_at_x_1s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3017520"/>
            <a:ext cx="2743200" cy="1828800"/>
          </a:xfrm>
          <a:prstGeom prst="rect">
            <a:avLst/>
          </a:prstGeom>
        </p:spPr>
      </p:pic>
      <p:pic>
        <p:nvPicPr>
          <p:cNvPr id="19" name="Image 1" descr="/mnt/data/time_at_x_2s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3017520"/>
            <a:ext cx="2743200" cy="18288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172200" y="4800600"/>
            <a:ext cx="5532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Left: 1σ drift + Readiness&lt;70 (more sensitive)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Right: 2σ boundary + Readiness&lt;70 (more specific)</a:t>
            </a:r>
            <a:endParaRPr lang="en-US" sz="1000" dirty="0"/>
          </a:p>
        </p:txBody>
      </p:sp>
      <p:pic>
        <p:nvPicPr>
          <p:cNvPr id="21" name="Image 2" descr="/mnt/data/denys_timelin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212080"/>
            <a:ext cx="11155680" cy="132588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48640" y="649224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Custos / H.U.L.K. output: govern envelope (authority gating) + report time-at-X + audit state transitions for risk and performance correlation.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2026-02-10T19:16:34Z</dcterms:created>
  <dcterms:modified xsi:type="dcterms:W3CDTF">2026-02-10T19:16:34Z</dcterms:modified>
</cp:coreProperties>
</file>